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7" r:id="rId9"/>
    <p:sldId id="268" r:id="rId10"/>
    <p:sldId id="271" r:id="rId11"/>
    <p:sldId id="270" r:id="rId12"/>
    <p:sldId id="264" r:id="rId13"/>
    <p:sldId id="266" r:id="rId14"/>
    <p:sldId id="272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HITA MALHOTRA" initials="IM" lastIdx="1" clrIdx="0">
    <p:extLst>
      <p:ext uri="{19B8F6BF-5375-455C-9EA6-DF929625EA0E}">
        <p15:presenceInfo xmlns:p15="http://schemas.microsoft.com/office/powerpoint/2012/main" userId="1e6dc23775cced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542" autoAdjust="0"/>
  </p:normalViewPr>
  <p:slideViewPr>
    <p:cSldViewPr snapToGrid="0">
      <p:cViewPr varScale="1">
        <p:scale>
          <a:sx n="60" d="100"/>
          <a:sy n="60" d="100"/>
        </p:scale>
        <p:origin x="10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2F22-F7DE-4CD2-9A2C-87D05980BA2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5621-12A0-4739-8E17-534527E0E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71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2F22-F7DE-4CD2-9A2C-87D05980BA2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5621-12A0-4739-8E17-534527E0E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2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2F22-F7DE-4CD2-9A2C-87D05980BA2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5621-12A0-4739-8E17-534527E0EB5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4450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2F22-F7DE-4CD2-9A2C-87D05980BA2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5621-12A0-4739-8E17-534527E0E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45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2F22-F7DE-4CD2-9A2C-87D05980BA2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5621-12A0-4739-8E17-534527E0EB5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4874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2F22-F7DE-4CD2-9A2C-87D05980BA2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5621-12A0-4739-8E17-534527E0E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5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2F22-F7DE-4CD2-9A2C-87D05980BA2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5621-12A0-4739-8E17-534527E0E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73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2F22-F7DE-4CD2-9A2C-87D05980BA2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5621-12A0-4739-8E17-534527E0E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5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2F22-F7DE-4CD2-9A2C-87D05980BA2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5621-12A0-4739-8E17-534527E0E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8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2F22-F7DE-4CD2-9A2C-87D05980BA2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5621-12A0-4739-8E17-534527E0E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1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2F22-F7DE-4CD2-9A2C-87D05980BA2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5621-12A0-4739-8E17-534527E0E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3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2F22-F7DE-4CD2-9A2C-87D05980BA2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5621-12A0-4739-8E17-534527E0E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1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2F22-F7DE-4CD2-9A2C-87D05980BA2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5621-12A0-4739-8E17-534527E0E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2F22-F7DE-4CD2-9A2C-87D05980BA2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5621-12A0-4739-8E17-534527E0E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9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2F22-F7DE-4CD2-9A2C-87D05980BA2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5621-12A0-4739-8E17-534527E0E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99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5621-12A0-4739-8E17-534527E0EB5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2F22-F7DE-4CD2-9A2C-87D05980BA28}" type="datetimeFigureOut">
              <a:rPr lang="en-US" smtClean="0"/>
              <a:t>4/1/2020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6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2F22-F7DE-4CD2-9A2C-87D05980BA2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705621-12A0-4739-8E17-534527E0E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BO9yIIwcj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7pMNR0wtT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09BA-B700-487B-A298-9709517A2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096126"/>
          </a:xfrm>
        </p:spPr>
        <p:txBody>
          <a:bodyPr>
            <a:normAutofit fontScale="90000"/>
          </a:bodyPr>
          <a:lstStyle/>
          <a:p>
            <a:pPr marL="52388"/>
            <a:r>
              <a:rPr lang="en-US" sz="2800" u="sng" dirty="0"/>
              <a:t>Topics to be covered are:</a:t>
            </a:r>
            <a:br>
              <a:rPr lang="en-US" sz="2800" u="sng" dirty="0"/>
            </a:br>
            <a:br>
              <a:rPr lang="en-US" sz="2800" u="sng" dirty="0"/>
            </a:br>
            <a:r>
              <a:rPr lang="en-US" sz="2800" dirty="0"/>
              <a:t>Word problems based on long division method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Square root of a rational number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Squares of </a:t>
            </a:r>
            <a:r>
              <a:rPr lang="en-US" sz="2800"/>
              <a:t>terminating decimals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3797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2">
            <a:extLst>
              <a:ext uri="{FF2B5EF4-FFF2-40B4-BE49-F238E27FC236}">
                <a16:creationId xmlns:a16="http://schemas.microsoft.com/office/drawing/2014/main" id="{CB7B2E24-A02F-4AEC-A628-3BBFE4AB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1" t="21367" r="21163" b="23290"/>
          <a:stretch/>
        </p:blipFill>
        <p:spPr>
          <a:xfrm>
            <a:off x="934008" y="944575"/>
            <a:ext cx="8005316" cy="523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65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49840DFA-1007-4808-A1C8-D260E7E8EF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1" t="17254" r="21793" b="11324"/>
          <a:stretch/>
        </p:blipFill>
        <p:spPr>
          <a:xfrm>
            <a:off x="993091" y="818123"/>
            <a:ext cx="8013405" cy="603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00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D5384A-BCC7-499E-B0C4-0E5906DA8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0" y="505538"/>
            <a:ext cx="9191562" cy="583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5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FE199-0D41-450F-BD3D-69114AFCD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 Find the value of</a:t>
            </a:r>
            <a:br>
              <a:rPr lang="en-US" dirty="0"/>
            </a:b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37AA691-56AF-420F-B539-9310672B7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1" t="15892" r="21456" b="34029"/>
          <a:stretch/>
        </p:blipFill>
        <p:spPr>
          <a:xfrm>
            <a:off x="677334" y="1524001"/>
            <a:ext cx="9156157" cy="5333999"/>
          </a:xfrm>
        </p:spPr>
      </p:pic>
    </p:spTree>
    <p:extLst>
      <p:ext uri="{BB962C8B-B14F-4D97-AF65-F5344CB8AC3E}">
        <p14:creationId xmlns:p14="http://schemas.microsoft.com/office/powerpoint/2010/main" val="3313404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667158A1-32D5-482C-97A6-5B8875CC53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0" t="16192" r="23706" b="10556"/>
          <a:stretch/>
        </p:blipFill>
        <p:spPr>
          <a:xfrm>
            <a:off x="513347" y="389325"/>
            <a:ext cx="8325854" cy="632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55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96D8F-73D4-4DD8-A02F-12C97ED5B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0400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HOMEWORK(Worksheet-5)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00CEA5-C9C3-4526-978E-066EEADE35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270000"/>
                <a:ext cx="8596668" cy="456932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Q1)  Find the square root of the following fractions:</a:t>
                </a:r>
              </a:p>
              <a:p>
                <a:pPr marL="0" indent="0">
                  <a:buNone/>
                </a:pPr>
                <a:r>
                  <a:rPr lang="en-US" sz="2800" dirty="0"/>
                  <a:t>(ii)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441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961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(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𝑖𝑣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)21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169</m:t>
                        </m:r>
                      </m:den>
                    </m:f>
                  </m:oMath>
                </a14:m>
                <a:r>
                  <a:rPr lang="en-US" sz="3000" dirty="0"/>
                  <a:t>         </a:t>
                </a:r>
              </a:p>
              <a:p>
                <a:pPr marL="0" indent="0">
                  <a:buNone/>
                </a:pPr>
                <a:r>
                  <a:rPr lang="en-US" sz="3000" dirty="0"/>
                  <a:t>(vi) 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49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 (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𝑣𝑖𝑖𝑖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b="0" dirty="0"/>
                  <a:t> 35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85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1444</m:t>
                        </m:r>
                      </m:den>
                    </m:f>
                  </m:oMath>
                </a14:m>
                <a:endParaRPr lang="en-US" sz="3000" b="0" dirty="0"/>
              </a:p>
              <a:p>
                <a:pPr marL="0" indent="0">
                  <a:buNone/>
                </a:pPr>
                <a:endParaRPr lang="en-US" sz="3000" b="0" dirty="0"/>
              </a:p>
              <a:p>
                <a:pPr marL="0" indent="0">
                  <a:buNone/>
                </a:pPr>
                <a:r>
                  <a:rPr lang="en-US" sz="3000" b="0" dirty="0"/>
                  <a:t>Q2) Find the value of:</a:t>
                </a:r>
              </a:p>
              <a:p>
                <a:pPr marL="0" indent="0">
                  <a:buNone/>
                </a:pPr>
                <a:r>
                  <a:rPr lang="en-US" sz="3000" dirty="0"/>
                  <a:t>(ii) √0.0081                         (iv) √7.29</a:t>
                </a:r>
                <a:endParaRPr lang="en-US" sz="3000" b="0" dirty="0"/>
              </a:p>
              <a:p>
                <a:pPr marL="0" indent="0">
                  <a:buNone/>
                </a:pPr>
                <a:endParaRPr lang="en-US" sz="30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00CEA5-C9C3-4526-978E-066EEADE35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270000"/>
                <a:ext cx="8596668" cy="4569326"/>
              </a:xfrm>
              <a:blipFill>
                <a:blip r:embed="rId2"/>
                <a:stretch>
                  <a:fillRect l="-1631" b="-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4565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4F2CD-AC58-49AD-AFEF-5D74302E4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92506"/>
            <a:ext cx="7766936" cy="561473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C00000"/>
                </a:solidFill>
              </a:rPr>
              <a:t>WORD PROBLEMS BASED ON LONG DIVISION METHOD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0223A7-1A3F-4E08-A7B5-61FC409D04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00" t="28110" r="23934" b="22896"/>
          <a:stretch/>
        </p:blipFill>
        <p:spPr>
          <a:xfrm>
            <a:off x="1373866" y="753979"/>
            <a:ext cx="6826706" cy="46933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35F87E-BB40-4254-88DC-723366316311}"/>
              </a:ext>
            </a:extLst>
          </p:cNvPr>
          <p:cNvSpPr txBox="1"/>
          <p:nvPr/>
        </p:nvSpPr>
        <p:spPr>
          <a:xfrm>
            <a:off x="899886" y="5820229"/>
            <a:ext cx="698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LINK:               https://www.youtube.com/watch?v=tBO9yIIwcj0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14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802F2E-FBB0-456A-99E8-86079F2C2A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53" t="16942" r="47699" b="14954"/>
          <a:stretch/>
        </p:blipFill>
        <p:spPr>
          <a:xfrm rot="5400000">
            <a:off x="1716633" y="-1142750"/>
            <a:ext cx="5522049" cy="80554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EDB019-2E6B-4920-9D72-49B4DDEF59CB}"/>
              </a:ext>
            </a:extLst>
          </p:cNvPr>
          <p:cNvSpPr txBox="1"/>
          <p:nvPr/>
        </p:nvSpPr>
        <p:spPr>
          <a:xfrm flipH="1">
            <a:off x="449940" y="5892800"/>
            <a:ext cx="8403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LINK:           https://www.youtube.com/watch?v=a7pMNR0wtT8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65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7B85A2-32D1-4553-9884-78C256536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6" y="609600"/>
            <a:ext cx="8403145" cy="769257"/>
          </a:xfrm>
        </p:spPr>
        <p:txBody>
          <a:bodyPr/>
          <a:lstStyle/>
          <a:p>
            <a:pPr algn="ctr"/>
            <a:r>
              <a:rPr lang="en-US" b="1" dirty="0"/>
              <a:t>WS-4(</a:t>
            </a:r>
            <a:r>
              <a:rPr lang="en-US" dirty="0"/>
              <a:t>QUE-3)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556B37-13B6-40F5-87CD-10D3CD4F7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020" y="1233714"/>
            <a:ext cx="8596668" cy="42236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Find the greatest number of six digits which is a perfect square. Find the square root of the number obtained.</a:t>
            </a:r>
          </a:p>
          <a:p>
            <a:r>
              <a:rPr lang="en-US" dirty="0"/>
              <a:t>Solution:</a:t>
            </a:r>
          </a:p>
          <a:p>
            <a:pPr marL="0" indent="0">
              <a:buNone/>
            </a:pPr>
            <a:r>
              <a:rPr lang="en-US" dirty="0"/>
              <a:t>Greatest 6 digits number = 999999</a:t>
            </a:r>
          </a:p>
          <a:p>
            <a:pPr marL="0" indent="0">
              <a:buNone/>
            </a:pPr>
            <a:r>
              <a:rPr lang="en-US" dirty="0"/>
              <a:t>Remainder = 1998</a:t>
            </a:r>
          </a:p>
          <a:p>
            <a:pPr marL="0" indent="0">
              <a:buNone/>
            </a:pPr>
            <a:r>
              <a:rPr lang="en-US" dirty="0"/>
              <a:t>Hence, we must subtract 1998 from 999999 to get a</a:t>
            </a:r>
          </a:p>
          <a:p>
            <a:pPr marL="0" indent="0">
              <a:buNone/>
            </a:pPr>
            <a:r>
              <a:rPr lang="en-US" dirty="0"/>
              <a:t>perfect square.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Required greatest 6 digit number </a:t>
            </a:r>
          </a:p>
          <a:p>
            <a:pPr marL="0" indent="0">
              <a:buNone/>
            </a:pPr>
            <a:r>
              <a:rPr lang="en-US" dirty="0"/>
              <a:t>= 999999 -1998 = </a:t>
            </a:r>
            <a:r>
              <a:rPr lang="en-US" b="1" dirty="0"/>
              <a:t>998001 </a:t>
            </a:r>
          </a:p>
          <a:p>
            <a:pPr marL="0" indent="0">
              <a:buNone/>
            </a:pPr>
            <a:r>
              <a:rPr lang="en-US" b="1" dirty="0"/>
              <a:t>and √998001 = 999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DBBE5E-3454-45AC-8479-01BD63C4D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727" y="2505081"/>
            <a:ext cx="25812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34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7B85A2-32D1-4553-9884-78C256536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7751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WS-4</a:t>
            </a:r>
            <a:endParaRPr lang="en-U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556B37-13B6-40F5-87CD-10D3CD4F7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59543"/>
            <a:ext cx="8596668" cy="4981820"/>
          </a:xfrm>
        </p:spPr>
        <p:txBody>
          <a:bodyPr/>
          <a:lstStyle/>
          <a:p>
            <a:r>
              <a:rPr lang="en-US" dirty="0"/>
              <a:t>QUE-5 Find the least number of six digits which is a perfect square. Find the square root of the number obtained.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236749-3C6D-4A73-982D-494653CEE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663" y="1736249"/>
            <a:ext cx="1469416" cy="20220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7BB9C6-3BF8-4AF7-AED8-BDB77FA9B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408" y="1762871"/>
            <a:ext cx="1346592" cy="18876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0BADF3-BC76-48B3-AD6E-DD48153B72B9}"/>
              </a:ext>
            </a:extLst>
          </p:cNvPr>
          <p:cNvSpPr txBox="1"/>
          <p:nvPr/>
        </p:nvSpPr>
        <p:spPr>
          <a:xfrm flipH="1">
            <a:off x="1582057" y="3882369"/>
            <a:ext cx="52251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So, (316)</a:t>
            </a:r>
            <a:r>
              <a:rPr lang="en-US" baseline="30000" dirty="0"/>
              <a:t>2</a:t>
            </a:r>
            <a:r>
              <a:rPr lang="en-US" dirty="0"/>
              <a:t> &lt; 100000 &lt; (317)</a:t>
            </a:r>
            <a:r>
              <a:rPr lang="en-US" baseline="30000" dirty="0"/>
              <a:t>2</a:t>
            </a:r>
          </a:p>
          <a:p>
            <a:endParaRPr lang="en-US" dirty="0"/>
          </a:p>
          <a:p>
            <a:r>
              <a:rPr lang="en-US"/>
              <a:t>Or, 100000 </a:t>
            </a:r>
            <a:r>
              <a:rPr lang="en-US" dirty="0"/>
              <a:t>is 489 less than (317)</a:t>
            </a:r>
            <a:r>
              <a:rPr lang="en-US" baseline="30000" dirty="0"/>
              <a:t>2</a:t>
            </a:r>
          </a:p>
          <a:p>
            <a:endParaRPr lang="en-US" dirty="0"/>
          </a:p>
          <a:p>
            <a:r>
              <a:rPr lang="en-US" dirty="0"/>
              <a:t>Hence, 489 must be added to 100000 to get a perfect square.</a:t>
            </a:r>
          </a:p>
          <a:p>
            <a:endParaRPr lang="en-US" dirty="0"/>
          </a:p>
          <a:p>
            <a:r>
              <a:rPr lang="en-US" dirty="0"/>
              <a:t>Therefore, Required least 6 digit number </a:t>
            </a:r>
          </a:p>
          <a:p>
            <a:r>
              <a:rPr lang="en-US" dirty="0"/>
              <a:t>= 100000 + 489 = </a:t>
            </a:r>
            <a:r>
              <a:rPr lang="en-US" b="1" dirty="0"/>
              <a:t>100489 </a:t>
            </a:r>
          </a:p>
          <a:p>
            <a:r>
              <a:rPr lang="en-US" b="1" dirty="0"/>
              <a:t>and √100489 = 317</a:t>
            </a:r>
          </a:p>
        </p:txBody>
      </p:sp>
    </p:spTree>
    <p:extLst>
      <p:ext uri="{BB962C8B-B14F-4D97-AF65-F5344CB8AC3E}">
        <p14:creationId xmlns:p14="http://schemas.microsoft.com/office/powerpoint/2010/main" val="1110843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7B85A2-32D1-4553-9884-78C256536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Homework</a:t>
            </a:r>
            <a:br>
              <a:rPr lang="en-US" b="1" dirty="0"/>
            </a:br>
            <a:r>
              <a:rPr lang="en-US" b="1" dirty="0"/>
              <a:t>WS- 4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556B37-13B6-40F5-87CD-10D3CD4F7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8643129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Q2. </a:t>
            </a:r>
            <a:r>
              <a:rPr lang="en-US" sz="2400" dirty="0"/>
              <a:t>Find the least number which must be subtracted from 6203 to obtain a perfect square. Find the square root of the number obtained.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Q4 </a:t>
            </a:r>
            <a:r>
              <a:rPr lang="en-US" sz="2400" dirty="0"/>
              <a:t>Find the least number which must be added to 6203 to obtain a perfect square. Find the square root of the number obtained.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Q6. </a:t>
            </a:r>
            <a:r>
              <a:rPr lang="en-US" sz="2400" dirty="0"/>
              <a:t>Find the value of √(64432729) - √(9653449)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3234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D13459-F40C-4AE3-9A88-B1E0DD672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944" y="551931"/>
            <a:ext cx="6749142" cy="266280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1CE0AF-1B88-45FB-A12B-39E9506B0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749" y="3214739"/>
            <a:ext cx="6355337" cy="364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30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6EC4F-310B-43EB-992E-173E89BB5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41684"/>
            <a:ext cx="8596668" cy="6063916"/>
          </a:xfrm>
        </p:spPr>
        <p:txBody>
          <a:bodyPr>
            <a:normAutofit/>
          </a:bodyPr>
          <a:lstStyle/>
          <a:p>
            <a:r>
              <a:rPr lang="en-US" u="sng" dirty="0"/>
              <a:t>WS-5</a:t>
            </a:r>
            <a:br>
              <a:rPr lang="en-US" u="sng" dirty="0"/>
            </a:br>
            <a:r>
              <a:rPr lang="en-US" sz="2400" dirty="0"/>
              <a:t>Q1Find the square root of the following fractions: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2AD46B-B544-4DCB-B629-BF955F8FF3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8" t="16775" r="21887" b="12000"/>
          <a:stretch/>
        </p:blipFill>
        <p:spPr>
          <a:xfrm>
            <a:off x="925726" y="1724780"/>
            <a:ext cx="8080251" cy="498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13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75E478-5274-4F9F-9799-005315C63E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2" t="17381" r="22196" b="21887"/>
          <a:stretch/>
        </p:blipFill>
        <p:spPr>
          <a:xfrm>
            <a:off x="1042738" y="978567"/>
            <a:ext cx="8582526" cy="5516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7A3E8-BE5C-4C84-AA31-53C3B956352B}"/>
              </a:ext>
            </a:extLst>
          </p:cNvPr>
          <p:cNvSpPr txBox="1"/>
          <p:nvPr/>
        </p:nvSpPr>
        <p:spPr>
          <a:xfrm>
            <a:off x="320842" y="978568"/>
            <a:ext cx="721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(iii)</a:t>
            </a:r>
          </a:p>
        </p:txBody>
      </p:sp>
    </p:spTree>
    <p:extLst>
      <p:ext uri="{BB962C8B-B14F-4D97-AF65-F5344CB8AC3E}">
        <p14:creationId xmlns:p14="http://schemas.microsoft.com/office/powerpoint/2010/main" val="214951482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279</TotalTime>
  <Words>358</Words>
  <Application>Microsoft Office PowerPoint</Application>
  <PresentationFormat>Widescreen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Cambria Math</vt:lpstr>
      <vt:lpstr>Trebuchet MS</vt:lpstr>
      <vt:lpstr>Wingdings 3</vt:lpstr>
      <vt:lpstr>Facet</vt:lpstr>
      <vt:lpstr>Topics to be covered are:  Word problems based on long division method  Square root of a rational number  Squares of terminating decimals     </vt:lpstr>
      <vt:lpstr>WORD PROBLEMS BASED ON LONG DIVISION METHOD</vt:lpstr>
      <vt:lpstr>PowerPoint Presentation</vt:lpstr>
      <vt:lpstr>WS-4(QUE-3)</vt:lpstr>
      <vt:lpstr>WS-4</vt:lpstr>
      <vt:lpstr>Homework WS- 4</vt:lpstr>
      <vt:lpstr>PowerPoint Presentation</vt:lpstr>
      <vt:lpstr>WS-5 Q1Find the square root of the following fractions: </vt:lpstr>
      <vt:lpstr>PowerPoint Presentation</vt:lpstr>
      <vt:lpstr>PowerPoint Presentation</vt:lpstr>
      <vt:lpstr>PowerPoint Presentation</vt:lpstr>
      <vt:lpstr>PowerPoint Presentation</vt:lpstr>
      <vt:lpstr>Q2 Find the value of </vt:lpstr>
      <vt:lpstr>PowerPoint Presentation</vt:lpstr>
      <vt:lpstr>HOMEWORK(Worksheet-5)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PROBLEMS BASED ON LONG DIVISION METHOD</dc:title>
  <dc:creator>ISHITA MALHOTRA</dc:creator>
  <cp:lastModifiedBy>ISHITA MALHOTRA</cp:lastModifiedBy>
  <cp:revision>36</cp:revision>
  <dcterms:created xsi:type="dcterms:W3CDTF">2020-03-26T15:13:47Z</dcterms:created>
  <dcterms:modified xsi:type="dcterms:W3CDTF">2020-04-01T11:00:26Z</dcterms:modified>
</cp:coreProperties>
</file>